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7EC97-D9CF-4CC4-989B-561DB87B0FE3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33611-15C4-4C33-9105-6AC1C80E3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7EC97-D9CF-4CC4-989B-561DB87B0FE3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33611-15C4-4C33-9105-6AC1C80E3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7EC97-D9CF-4CC4-989B-561DB87B0FE3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33611-15C4-4C33-9105-6AC1C80E3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7EC97-D9CF-4CC4-989B-561DB87B0FE3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33611-15C4-4C33-9105-6AC1C80E3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7EC97-D9CF-4CC4-989B-561DB87B0FE3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33611-15C4-4C33-9105-6AC1C80E3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7EC97-D9CF-4CC4-989B-561DB87B0FE3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33611-15C4-4C33-9105-6AC1C80E3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7EC97-D9CF-4CC4-989B-561DB87B0FE3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33611-15C4-4C33-9105-6AC1C80E3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7EC97-D9CF-4CC4-989B-561DB87B0FE3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33611-15C4-4C33-9105-6AC1C80E3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7EC97-D9CF-4CC4-989B-561DB87B0FE3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33611-15C4-4C33-9105-6AC1C80E3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7EC97-D9CF-4CC4-989B-561DB87B0FE3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33611-15C4-4C33-9105-6AC1C80E3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7EC97-D9CF-4CC4-989B-561DB87B0FE3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33611-15C4-4C33-9105-6AC1C80E3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7EC97-D9CF-4CC4-989B-561DB87B0FE3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33611-15C4-4C33-9105-6AC1C80E3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92867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cs typeface="Aharoni" pitchFamily="2" charset="-79"/>
              </a:rPr>
              <a:t>Педагогический кейс по обучению безопасному поведению </a:t>
            </a:r>
            <a:br>
              <a:rPr lang="ru-RU" dirty="0" smtClean="0">
                <a:solidFill>
                  <a:srgbClr val="002060"/>
                </a:solidFill>
                <a:cs typeface="Aharoni" pitchFamily="2" charset="-79"/>
              </a:rPr>
            </a:br>
            <a:r>
              <a:rPr lang="ru-RU" dirty="0" smtClean="0">
                <a:solidFill>
                  <a:srgbClr val="002060"/>
                </a:solidFill>
                <a:cs typeface="Aharoni" pitchFamily="2" charset="-79"/>
              </a:rPr>
              <a:t>на дороге</a:t>
            </a:r>
            <a:br>
              <a:rPr lang="ru-RU" dirty="0" smtClean="0">
                <a:solidFill>
                  <a:srgbClr val="002060"/>
                </a:solidFill>
                <a:cs typeface="Aharoni" pitchFamily="2" charset="-79"/>
              </a:rPr>
            </a:br>
            <a:r>
              <a:rPr lang="ru-RU" dirty="0" smtClean="0">
                <a:solidFill>
                  <a:srgbClr val="002060"/>
                </a:solidFill>
                <a:cs typeface="Aharoni" pitchFamily="2" charset="-79"/>
              </a:rPr>
              <a:t> </a:t>
            </a:r>
            <a:r>
              <a:rPr lang="ru-RU" b="1" dirty="0" smtClean="0">
                <a:solidFill>
                  <a:srgbClr val="002060"/>
                </a:solidFill>
                <a:cs typeface="Aharoni" pitchFamily="2" charset="-79"/>
              </a:rPr>
              <a:t>«Безопасная поездка!»</a:t>
            </a:r>
            <a:endParaRPr lang="ru-RU" b="1" dirty="0">
              <a:solidFill>
                <a:srgbClr val="002060"/>
              </a:solidFill>
              <a:cs typeface="Aharoni" pitchFamily="2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00694" y="4000504"/>
            <a:ext cx="3143272" cy="175260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отряда ЮИД «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БеРКуД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«АСОШ №1</a:t>
            </a:r>
          </a:p>
          <a:p>
            <a:pPr algn="l"/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им.В.Ф.Ежкова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УИОП»</a:t>
            </a:r>
          </a:p>
          <a:p>
            <a:pPr algn="l"/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Ахметгалиева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Л.Р.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.Арск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99792" y="188640"/>
            <a:ext cx="3744416" cy="949796"/>
          </a:xfrm>
        </p:spPr>
        <p:txBody>
          <a:bodyPr>
            <a:noAutofit/>
          </a:bodyPr>
          <a:lstStyle/>
          <a:p>
            <a:pPr lvl="0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Верный ответ: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58208" y="1700808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Перевозка детей в возрасте от 7 до 11 лет (включительно)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 переднем сиденье легкового автомобиля - только с использованием детских удерживающих систем (устройств), соответствующих весу и росту ребенка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06535"/>
            <a:ext cx="2808538" cy="50697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467544" y="153616"/>
            <a:ext cx="8229600" cy="1143000"/>
          </a:xfrm>
        </p:spPr>
        <p:txBody>
          <a:bodyPr/>
          <a:lstStyle/>
          <a:p>
            <a:r>
              <a:rPr lang="ru-RU" dirty="0" smtClean="0"/>
              <a:t>Проблема №1.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-5243" b="16737"/>
          <a:stretch/>
        </p:blipFill>
        <p:spPr>
          <a:xfrm>
            <a:off x="2571323" y="1273277"/>
            <a:ext cx="4711320" cy="49640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Варианты решения проблемы: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1388970"/>
            <a:ext cx="3528392" cy="469910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1388970"/>
            <a:ext cx="3454086" cy="460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15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536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Верный ответ</a:t>
            </a:r>
            <a:r>
              <a:rPr lang="ru-RU" sz="2000" dirty="0" smtClean="0"/>
              <a:t>: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413176" y="864238"/>
            <a:ext cx="4572000" cy="5509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Перевозка детей в возрасте от 7 до 11 лет (включительно) в легковом автомобиле должна осуществляться с использованием детских удерживающих систем (устройств), соответствующих весу и росту ребенка,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или с использованием ремней 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безопасности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Ремень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 должен быть плотно пристегнут, проходя через середину плеча (не шею) и бедра (не живот), без провисаний</a:t>
            </a:r>
            <a:r>
              <a:rPr lang="ru-RU" sz="20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Верхняя лямка фиксируется на плече, нижняя — на тазовых костях. Пристегиваться обязаны водитель и все пассажиры (включая задние сиденья) до начала </a:t>
            </a:r>
            <a:r>
              <a:rPr lang="ru-RU" sz="2000" dirty="0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169947"/>
            <a:ext cx="3673337" cy="48977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dirty="0" smtClean="0"/>
              <a:t>Проблема №2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8" y="1196752"/>
            <a:ext cx="3487492" cy="53379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Варианты решения проблемы: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196752"/>
            <a:ext cx="3259898" cy="52393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050" y="1214263"/>
            <a:ext cx="3041310" cy="52218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80467" y="188640"/>
            <a:ext cx="3744416" cy="1143000"/>
          </a:xfrm>
        </p:spPr>
        <p:txBody>
          <a:bodyPr>
            <a:noAutofit/>
          </a:bodyPr>
          <a:lstStyle/>
          <a:p>
            <a:pPr lvl="0" algn="just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Верный ответ:</a:t>
            </a:r>
            <a:endParaRPr lang="ru-RU" sz="2400" dirty="0">
              <a:cs typeface="Aharoni" pitchFamily="2" charset="-79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3968" y="1772816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Перевозка детей в возрасте младше 7 лет в легковом автомобиле  должна осуществляться с использованием детских удерживающих систем (устройств), соответствующих весу и росту ребенка.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124744"/>
            <a:ext cx="3384376" cy="54381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56613" y="27856"/>
            <a:ext cx="8229600" cy="1143000"/>
          </a:xfrm>
        </p:spPr>
        <p:txBody>
          <a:bodyPr/>
          <a:lstStyle/>
          <a:p>
            <a:r>
              <a:rPr lang="ru-RU" dirty="0" smtClean="0"/>
              <a:t>Проблема №3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7935" y="1412776"/>
            <a:ext cx="6466955" cy="4608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dirty="0" smtClean="0"/>
              <a:t>Варианты решения проблемы: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1276" r="31368"/>
          <a:stretch/>
        </p:blipFill>
        <p:spPr>
          <a:xfrm>
            <a:off x="2882381" y="2348880"/>
            <a:ext cx="3129779" cy="29853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168" y="1417638"/>
            <a:ext cx="2780017" cy="47725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28800"/>
            <a:ext cx="2606422" cy="47048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67</Words>
  <Application>Microsoft Office PowerPoint</Application>
  <PresentationFormat>Экран (4:3)</PresentationFormat>
  <Paragraphs>20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Aharoni</vt:lpstr>
      <vt:lpstr>Arial</vt:lpstr>
      <vt:lpstr>Calibri</vt:lpstr>
      <vt:lpstr>Times New Roman</vt:lpstr>
      <vt:lpstr>Тема Office</vt:lpstr>
      <vt:lpstr>Педагогический кейс по обучению безопасному поведению  на дороге  «Безопасная поездка!»</vt:lpstr>
      <vt:lpstr>Проблема №1.</vt:lpstr>
      <vt:lpstr>Варианты решения проблемы:</vt:lpstr>
      <vt:lpstr>Верный ответ:- </vt:lpstr>
      <vt:lpstr>Проблема №2</vt:lpstr>
      <vt:lpstr>Варианты решения проблемы:</vt:lpstr>
      <vt:lpstr>Верный ответ:</vt:lpstr>
      <vt:lpstr>Проблема №3</vt:lpstr>
      <vt:lpstr>Варианты решения проблемы:</vt:lpstr>
      <vt:lpstr>Верный ответ: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кейс по обучению безопасному поведению  на дороге  «Велосипед –без бед!»</dc:title>
  <dc:creator>МК</dc:creator>
  <cp:lastModifiedBy>Пользователь Windows</cp:lastModifiedBy>
  <cp:revision>21</cp:revision>
  <dcterms:created xsi:type="dcterms:W3CDTF">2025-03-16T11:05:19Z</dcterms:created>
  <dcterms:modified xsi:type="dcterms:W3CDTF">2026-03-23T13:46:39Z</dcterms:modified>
</cp:coreProperties>
</file>